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421" r:id="rId40"/>
    <p:sldId id="556" r:id="rId41"/>
    <p:sldId id="508" r:id="rId42"/>
    <p:sldId id="50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421"/>
            <p14:sldId id="556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5280" autoAdjust="0"/>
  </p:normalViewPr>
  <p:slideViewPr>
    <p:cSldViewPr>
      <p:cViewPr varScale="1">
        <p:scale>
          <a:sx n="88" d="100"/>
          <a:sy n="88" d="100"/>
        </p:scale>
        <p:origin x="254" y="-1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58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 dirty="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Ventsislav Ivanov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808412" y="3641436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21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20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29374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this.Height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 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DrawLine(int width, char end, char mid)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width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Console.Write(mid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42437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r_in = this.Radius - 0.4;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y = this.Radius; y &gt;= -this.Radius; --y)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x = -this.Radius; x &lt; r_out; x += 0.5)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r_in * r_in &amp;&amp; value &lt;= r_out *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else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612" y="1301475"/>
            <a:ext cx="3836527" cy="4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//TODO: Add private methods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interface for sellable cars</a:t>
            </a:r>
          </a:p>
          <a:p>
            <a:r>
              <a:rPr lang="en-US" dirty="0" smtClean="0"/>
              <a:t>Add interface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dirty="0" smtClean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getMinRentDay()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</a:t>
            </a:r>
            <a:r>
              <a:rPr lang="en-US" sz="9600" b="1" dirty="0" err="1" smtClean="0"/>
              <a:t>JavaOOP</a:t>
            </a:r>
            <a:r>
              <a:rPr lang="en-US" sz="9600" b="1" dirty="0" smtClean="0"/>
              <a:t>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Make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  <a:endParaRPr lang="en-US" dirty="0"/>
          </a:p>
          <a:p>
            <a:r>
              <a:rPr lang="en-US" sz="3200" dirty="0" smtClean="0"/>
              <a:t>Abstract </a:t>
            </a:r>
            <a:r>
              <a:rPr lang="en-US" sz="3200" dirty="0"/>
              <a:t>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Interface </a:t>
            </a:r>
            <a:r>
              <a:rPr lang="en-US" dirty="0"/>
              <a:t>can have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</a:t>
            </a:r>
            <a:r>
              <a:rPr lang="en-US" dirty="0"/>
              <a:t>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</a:t>
            </a:r>
            <a:r>
              <a:rPr lang="en-US" dirty="0" smtClean="0"/>
              <a:t>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code from last problem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BasePerson</a:t>
            </a:r>
            <a:r>
              <a:rPr lang="en-US" dirty="0" smtClean="0"/>
              <a:t> abstract class</a:t>
            </a:r>
          </a:p>
          <a:p>
            <a:pPr lvl="1"/>
            <a:r>
              <a:rPr lang="en-US" dirty="0" smtClean="0"/>
              <a:t>Move in it all code duplication 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Base Person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96" y="1154338"/>
            <a:ext cx="5100516" cy="37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3848100" cy="21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8168" y="1225325"/>
            <a:ext cx="1922519" cy="854925"/>
          </a:xfrm>
          <a:prstGeom prst="roundRect">
            <a:avLst>
              <a:gd name="adj" fmla="val 3159"/>
            </a:avLst>
          </a:prstGeom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1559701" y="6431478"/>
            <a:ext cx="10482604" cy="36355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1"/>
              </a:rPr>
              <a:t>https://softuni.bg/java-advanced-oop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3104</Words>
  <Application>Microsoft Office PowerPoint</Application>
  <PresentationFormat>Custom</PresentationFormat>
  <Paragraphs>658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Solution: Say Hello</vt:lpstr>
      <vt:lpstr>Interfaces and Abstract Class</vt:lpstr>
      <vt:lpstr>Summary</vt:lpstr>
      <vt:lpstr>Objects and Associative Arrays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2017-07-18T08:16:50Z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